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896218a0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896218a0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896218a0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896218a0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896218a0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896218a0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896218a0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896218a0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896218a0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896218a0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89b43d5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89b43d5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89b43d5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89b43d5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896218a0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896218a0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896218a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896218a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896218a0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896218a0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896218a0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896218a0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896218a0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896218a0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896218a0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896218a0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896218a0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896218a0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896218a0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896218a0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896218a0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896218a0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DreamScape: A Multi-Effect Guitar Sequencer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Team: sddec18-21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Calyn Gimse, Derrick Lawrence, Tyler McAnally, Charles Rigsby, Karla Beas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Design-Application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Preset edit activity: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a simplistic diagram of the effect mux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More/Less effects can be added in parallel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Preset file stores unused spots as NOSOUND effects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Tapping a preset opens a configuration box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Fields are unique to each effect</a:t>
            </a:r>
            <a:endParaRPr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147" y="0"/>
            <a:ext cx="2783057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Design-Hardware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 overview: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ADC used to convert guitar signal to binary data for DSP stage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DAC advantageous over PWM for D-to-A reconstruction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Dual package Op-Amp used for input and output stage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Chips used were specced with a Vdd supplied by Pi3 +5V rail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Design-Hardware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4668600" cy="39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Stage: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4th order band-pass filter to remove noise and high order harmonics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Bias network to prevent negative voltage input to ADC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Op-Amp provides low impedance source per ADC datasheet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Active pickups require removal of top panel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250" y="2493325"/>
            <a:ext cx="4074376" cy="25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450" y="209675"/>
            <a:ext cx="4074375" cy="18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Design-Hardware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385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 stage: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2nd order band-pass filter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Unity buffer to provide low output impedance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DC blocking capacitor to remove the bias of the DAC output.</a:t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350" y="3942925"/>
            <a:ext cx="4575351" cy="108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8575" y="1278125"/>
            <a:ext cx="4674899" cy="2085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Design-Hardware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549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Switching and Display: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Rugged, momentary contact push-button switches used for switching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+3.3V Pi3 rail, along with 10k series resistor keep current draw low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+5V, 4A power supply with Micro-usb splitter to power Pi and HDMI display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Pi3 suggested current rating of 2.5A max and display requires 600mA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panel large enough to see across stage by performer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925" y="155150"/>
            <a:ext cx="2259000" cy="259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152" y="150390"/>
            <a:ext cx="1241500" cy="12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3100" y="3201225"/>
            <a:ext cx="2884238" cy="178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Design-Enclosure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Solidworks used to model the enclosure and DXF export for CNC milling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of wood with plexi-glass display cover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Cheap, durable, and easily workable - weather resistant with attentive care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 mounted to underside of top panel for easy removal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650" y="2668425"/>
            <a:ext cx="5033148" cy="23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425" y="2633554"/>
            <a:ext cx="3124850" cy="2343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Cost Analysis</a:t>
            </a:r>
            <a:endParaRPr/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235500" y="1228675"/>
            <a:ext cx="4773900" cy="3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Tablet - $60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Pi3 - $35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Terminal Block Pi Shield - $20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HDMI Display - $80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Foot Switches - $60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Supply - $20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Interconnects - $30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IC Chips - $10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Passive Components - $20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Prototyping + Leftover - $150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5372100" y="673625"/>
            <a:ext cx="3525300" cy="26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Enclosure: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Wood - $20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Screws - $10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Brackets &amp; Standoffs - $10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Plexiglass - $5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Paint - $15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- $10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5396475" y="4297075"/>
            <a:ext cx="352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Total Project Cost = $555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 Pedals play an important role in live performances.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effects require stringing multiple pedals with each other and become complex and messy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Effects in parallel not easily possible with standard effect pedals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Configuration of configurable boards on market unintuitive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still only accept one effect at a time or only effects in series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Configuration of presets only allow one on the board at a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Our plan is to design a pedal-board that allows free configuration of effects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Intuitive UI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Multiple presets loaded to free-switch in the middle of a set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Efficient signal processing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Modular preset design to allow for additional effects to be added in the future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Solution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785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 microcontroller used to process signals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ADC/DAC circuit used to send signals to/from the Pi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Android Application used to configure presets with the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on board used to show current selected preset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Board takes input from a guitar, output to an amplifier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Input stage can accept a signal from any source with an amplitude between 50 mVpp and 4.5 Vpp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500" y="3008700"/>
            <a:ext cx="3301899" cy="193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173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Design-Software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925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Signal Processing code written in 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Bluetooth Socket methods written in Python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Reads preset files to set proper effect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Takes in an input signal from ADC input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Outputs the processed signal to DAC 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 effects are separate methods that modify the signal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effects were referenced from PedalPi, an Open Source lo-fi single-effect pedalboard.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effects were edited for our purposes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effects (such as loopers) are 100% original.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Early testing of effects used with wavefiles outputted through auxillary output using PortAudio Open Source Library.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X11 Libarary used to display simplistic UI on the board.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Design-Software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Preset Format: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Verification string (447448)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Preset name prefixed with NAME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starts input, END signals end of preset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STEP signals moving to the next layer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Effect-specific Vals (optional)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Options bit (optional, usage varies)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Effect Weight (not on NOSOUND)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Which layer to get sound from (0=default)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138" y="1498600"/>
            <a:ext cx="1914525" cy="27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Design-Software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472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Effects: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Clean:Output unaltered sound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Bitcrush: Shift sound left by n bits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Booster: Boost audio by a fractional value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Delay: Adds a delay to outputted sound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Distortion: Cap highest and lowest possible sound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Echo: Plays a delayed sound that tapers off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Fuzz: Sets signal above/below a threshold to max/0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Tremolo: Compares amplitude with a waveform to change audio volume in a sine wave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NoSound: Output nothing.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Octaver: Shifts pitch of audio by changing the speed at which the sound outputs, can also be a looper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Loopers: See Next Slide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Design-Software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Looper Effects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Accidental novel discovery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Records an audio signal, and repeats the signal on an infinite loop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Options to wipe audio or record over recorded audio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Recorded audio can be outputted many ways: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Standard (Looper)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Reverse (InvertLooper)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Forward/Backward (or vice-versa)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a different pitch/speed (Octaver)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Looper buffer can be statically set, or dynamically set when recorded (to a certain limit)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Design-Application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Application developed in Android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Communicates with Software via Bluetooth socket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Sends/receives commands and preset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send commands to change presets in software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Deprecated by footpedals but still implemented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Configures and saves presets internally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3475" y="1553463"/>
            <a:ext cx="2378075" cy="26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EEF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Design-Application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Preset Configuration Activity: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Shows a list of presets stored on the device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download presets from the board and add to the list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upload presets onto the board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create new(blank) presets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edit presets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825" y="261150"/>
            <a:ext cx="2455175" cy="454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